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2" r:id="rId6"/>
    <p:sldId id="270" r:id="rId7"/>
    <p:sldId id="271" r:id="rId8"/>
    <p:sldId id="257" r:id="rId9"/>
    <p:sldId id="269" r:id="rId10"/>
    <p:sldId id="267" r:id="rId11"/>
    <p:sldId id="25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EFB90-51DA-4087-A7FD-DA69CC220C98}" v="3" dt="2022-01-06T18:39:5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61" autoAdjust="0"/>
  </p:normalViewPr>
  <p:slideViewPr>
    <p:cSldViewPr>
      <p:cViewPr varScale="1">
        <p:scale>
          <a:sx n="75" d="100"/>
          <a:sy n="75" d="100"/>
        </p:scale>
        <p:origin x="1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78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Julia Szczes" userId="807a6528-4e8f-4f6d-b65a-94074791aedb" providerId="ADAL" clId="{833EFB90-51DA-4087-A7FD-DA69CC220C98}"/>
    <pc:docChg chg="custSel modSld">
      <pc:chgData name="Kelly,Julia Szczes" userId="807a6528-4e8f-4f6d-b65a-94074791aedb" providerId="ADAL" clId="{833EFB90-51DA-4087-A7FD-DA69CC220C98}" dt="2022-01-06T18:40:15.671" v="35" actId="1076"/>
      <pc:docMkLst>
        <pc:docMk/>
      </pc:docMkLst>
      <pc:sldChg chg="addSp delSp modSp mod">
        <pc:chgData name="Kelly,Julia Szczes" userId="807a6528-4e8f-4f6d-b65a-94074791aedb" providerId="ADAL" clId="{833EFB90-51DA-4087-A7FD-DA69CC220C98}" dt="2022-01-06T18:40:15.671" v="35" actId="1076"/>
        <pc:sldMkLst>
          <pc:docMk/>
          <pc:sldMk cId="2871530435" sldId="256"/>
        </pc:sldMkLst>
        <pc:spChg chg="mod">
          <ac:chgData name="Kelly,Julia Szczes" userId="807a6528-4e8f-4f6d-b65a-94074791aedb" providerId="ADAL" clId="{833EFB90-51DA-4087-A7FD-DA69CC220C98}" dt="2022-01-06T18:38:43.998" v="27" actId="14100"/>
          <ac:spMkLst>
            <pc:docMk/>
            <pc:sldMk cId="2871530435" sldId="256"/>
            <ac:spMk id="2" creationId="{00000000-0000-0000-0000-000000000000}"/>
          </ac:spMkLst>
        </pc:spChg>
        <pc:spChg chg="mod">
          <ac:chgData name="Kelly,Julia Szczes" userId="807a6528-4e8f-4f6d-b65a-94074791aedb" providerId="ADAL" clId="{833EFB90-51DA-4087-A7FD-DA69CC220C98}" dt="2022-01-06T18:19:41.634" v="0"/>
          <ac:spMkLst>
            <pc:docMk/>
            <pc:sldMk cId="2871530435" sldId="256"/>
            <ac:spMk id="3" creationId="{00000000-0000-0000-0000-000000000000}"/>
          </ac:spMkLst>
        </pc:spChg>
        <pc:picChg chg="mod">
          <ac:chgData name="Kelly,Julia Szczes" userId="807a6528-4e8f-4f6d-b65a-94074791aedb" providerId="ADAL" clId="{833EFB90-51DA-4087-A7FD-DA69CC220C98}" dt="2022-01-06T18:38:52.733" v="30" actId="1076"/>
          <ac:picMkLst>
            <pc:docMk/>
            <pc:sldMk cId="2871530435" sldId="256"/>
            <ac:picMk id="5" creationId="{00000000-0000-0000-0000-000000000000}"/>
          </ac:picMkLst>
        </pc:picChg>
        <pc:picChg chg="del mod">
          <ac:chgData name="Kelly,Julia Szczes" userId="807a6528-4e8f-4f6d-b65a-94074791aedb" providerId="ADAL" clId="{833EFB90-51DA-4087-A7FD-DA69CC220C98}" dt="2022-01-06T18:38:35.007" v="25" actId="478"/>
          <ac:picMkLst>
            <pc:docMk/>
            <pc:sldMk cId="2871530435" sldId="256"/>
            <ac:picMk id="8" creationId="{00000000-0000-0000-0000-000000000000}"/>
          </ac:picMkLst>
        </pc:picChg>
        <pc:picChg chg="add mod modCrop">
          <ac:chgData name="Kelly,Julia Szczes" userId="807a6528-4e8f-4f6d-b65a-94074791aedb" providerId="ADAL" clId="{833EFB90-51DA-4087-A7FD-DA69CC220C98}" dt="2022-01-06T18:40:15.671" v="35" actId="1076"/>
          <ac:picMkLst>
            <pc:docMk/>
            <pc:sldMk cId="2871530435" sldId="256"/>
            <ac:picMk id="9" creationId="{D8B0F323-997D-4768-B128-EAFA0249CE27}"/>
          </ac:picMkLst>
        </pc:picChg>
      </pc:sldChg>
      <pc:sldChg chg="modSp mod">
        <pc:chgData name="Kelly,Julia Szczes" userId="807a6528-4e8f-4f6d-b65a-94074791aedb" providerId="ADAL" clId="{833EFB90-51DA-4087-A7FD-DA69CC220C98}" dt="2022-01-06T18:21:53.232" v="20" actId="27636"/>
        <pc:sldMkLst>
          <pc:docMk/>
          <pc:sldMk cId="3641391886" sldId="257"/>
        </pc:sldMkLst>
        <pc:spChg chg="mod">
          <ac:chgData name="Kelly,Julia Szczes" userId="807a6528-4e8f-4f6d-b65a-94074791aedb" providerId="ADAL" clId="{833EFB90-51DA-4087-A7FD-DA69CC220C98}" dt="2022-01-06T18:21:09.937" v="10" actId="207"/>
          <ac:spMkLst>
            <pc:docMk/>
            <pc:sldMk cId="3641391886" sldId="257"/>
            <ac:spMk id="8" creationId="{00000000-0000-0000-0000-000000000000}"/>
          </ac:spMkLst>
        </pc:spChg>
        <pc:spChg chg="mod">
          <ac:chgData name="Kelly,Julia Szczes" userId="807a6528-4e8f-4f6d-b65a-94074791aedb" providerId="ADAL" clId="{833EFB90-51DA-4087-A7FD-DA69CC220C98}" dt="2022-01-06T18:21:53.232" v="20" actId="27636"/>
          <ac:spMkLst>
            <pc:docMk/>
            <pc:sldMk cId="3641391886" sldId="257"/>
            <ac:spMk id="9" creationId="{00000000-0000-0000-0000-000000000000}"/>
          </ac:spMkLst>
        </pc:spChg>
        <pc:picChg chg="mod">
          <ac:chgData name="Kelly,Julia Szczes" userId="807a6528-4e8f-4f6d-b65a-94074791aedb" providerId="ADAL" clId="{833EFB90-51DA-4087-A7FD-DA69CC220C98}" dt="2022-01-06T18:21:49.906" v="18" actId="1076"/>
          <ac:picMkLst>
            <pc:docMk/>
            <pc:sldMk cId="3641391886" sldId="257"/>
            <ac:picMk id="2050" creationId="{00000000-0000-0000-0000-000000000000}"/>
          </ac:picMkLst>
        </pc:picChg>
      </pc:sldChg>
      <pc:sldChg chg="modSp mod">
        <pc:chgData name="Kelly,Julia Szczes" userId="807a6528-4e8f-4f6d-b65a-94074791aedb" providerId="ADAL" clId="{833EFB90-51DA-4087-A7FD-DA69CC220C98}" dt="2022-01-06T18:22:23.884" v="22" actId="1076"/>
        <pc:sldMkLst>
          <pc:docMk/>
          <pc:sldMk cId="408943214" sldId="258"/>
        </pc:sldMkLst>
        <pc:spChg chg="mod">
          <ac:chgData name="Kelly,Julia Szczes" userId="807a6528-4e8f-4f6d-b65a-94074791aedb" providerId="ADAL" clId="{833EFB90-51DA-4087-A7FD-DA69CC220C98}" dt="2022-01-06T18:22:23.884" v="22" actId="1076"/>
          <ac:spMkLst>
            <pc:docMk/>
            <pc:sldMk cId="408943214" sldId="258"/>
            <ac:spMk id="7" creationId="{00000000-0000-0000-0000-000000000000}"/>
          </ac:spMkLst>
        </pc:spChg>
      </pc:sldChg>
      <pc:sldChg chg="modSp mod">
        <pc:chgData name="Kelly,Julia Szczes" userId="807a6528-4e8f-4f6d-b65a-94074791aedb" providerId="ADAL" clId="{833EFB90-51DA-4087-A7FD-DA69CC220C98}" dt="2022-01-06T18:21:40.889" v="15" actId="14100"/>
        <pc:sldMkLst>
          <pc:docMk/>
          <pc:sldMk cId="3595818890" sldId="267"/>
        </pc:sldMkLst>
        <pc:spChg chg="mod">
          <ac:chgData name="Kelly,Julia Szczes" userId="807a6528-4e8f-4f6d-b65a-94074791aedb" providerId="ADAL" clId="{833EFB90-51DA-4087-A7FD-DA69CC220C98}" dt="2022-01-06T18:21:40.889" v="15" actId="14100"/>
          <ac:spMkLst>
            <pc:docMk/>
            <pc:sldMk cId="3595818890" sldId="267"/>
            <ac:spMk id="2" creationId="{00000000-0000-0000-0000-000000000000}"/>
          </ac:spMkLst>
        </pc:spChg>
        <pc:spChg chg="mod">
          <ac:chgData name="Kelly,Julia Szczes" userId="807a6528-4e8f-4f6d-b65a-94074791aedb" providerId="ADAL" clId="{833EFB90-51DA-4087-A7FD-DA69CC220C98}" dt="2022-01-06T18:21:33.733" v="14" actId="1076"/>
          <ac:spMkLst>
            <pc:docMk/>
            <pc:sldMk cId="3595818890" sldId="267"/>
            <ac:spMk id="3" creationId="{00000000-0000-0000-0000-000000000000}"/>
          </ac:spMkLst>
        </pc:spChg>
      </pc:sldChg>
      <pc:sldChg chg="modSp mod">
        <pc:chgData name="Kelly,Julia Szczes" userId="807a6528-4e8f-4f6d-b65a-94074791aedb" providerId="ADAL" clId="{833EFB90-51DA-4087-A7FD-DA69CC220C98}" dt="2022-01-06T18:21:21.098" v="12" actId="207"/>
        <pc:sldMkLst>
          <pc:docMk/>
          <pc:sldMk cId="3084105274" sldId="269"/>
        </pc:sldMkLst>
        <pc:spChg chg="mod">
          <ac:chgData name="Kelly,Julia Szczes" userId="807a6528-4e8f-4f6d-b65a-94074791aedb" providerId="ADAL" clId="{833EFB90-51DA-4087-A7FD-DA69CC220C98}" dt="2022-01-06T18:21:21.098" v="12" actId="207"/>
          <ac:spMkLst>
            <pc:docMk/>
            <pc:sldMk cId="3084105274" sldId="269"/>
            <ac:spMk id="8" creationId="{00000000-0000-0000-0000-000000000000}"/>
          </ac:spMkLst>
        </pc:spChg>
      </pc:sldChg>
      <pc:sldChg chg="modSp mod">
        <pc:chgData name="Kelly,Julia Szczes" userId="807a6528-4e8f-4f6d-b65a-94074791aedb" providerId="ADAL" clId="{833EFB90-51DA-4087-A7FD-DA69CC220C98}" dt="2022-01-06T18:20:15.587" v="5" actId="207"/>
        <pc:sldMkLst>
          <pc:docMk/>
          <pc:sldMk cId="1480648054" sldId="270"/>
        </pc:sldMkLst>
        <pc:spChg chg="mod">
          <ac:chgData name="Kelly,Julia Szczes" userId="807a6528-4e8f-4f6d-b65a-94074791aedb" providerId="ADAL" clId="{833EFB90-51DA-4087-A7FD-DA69CC220C98}" dt="2022-01-06T18:19:59.094" v="4" actId="1076"/>
          <ac:spMkLst>
            <pc:docMk/>
            <pc:sldMk cId="1480648054" sldId="270"/>
            <ac:spMk id="2" creationId="{00000000-0000-0000-0000-000000000000}"/>
          </ac:spMkLst>
        </pc:spChg>
        <pc:spChg chg="mod">
          <ac:chgData name="Kelly,Julia Szczes" userId="807a6528-4e8f-4f6d-b65a-94074791aedb" providerId="ADAL" clId="{833EFB90-51DA-4087-A7FD-DA69CC220C98}" dt="2022-01-06T18:20:15.587" v="5" actId="207"/>
          <ac:spMkLst>
            <pc:docMk/>
            <pc:sldMk cId="1480648054" sldId="270"/>
            <ac:spMk id="3" creationId="{00000000-0000-0000-0000-000000000000}"/>
          </ac:spMkLst>
        </pc:spChg>
      </pc:sldChg>
      <pc:sldChg chg="modSp mod">
        <pc:chgData name="Kelly,Julia Szczes" userId="807a6528-4e8f-4f6d-b65a-94074791aedb" providerId="ADAL" clId="{833EFB90-51DA-4087-A7FD-DA69CC220C98}" dt="2022-01-06T18:20:43.419" v="8" actId="1076"/>
        <pc:sldMkLst>
          <pc:docMk/>
          <pc:sldMk cId="1983663936" sldId="271"/>
        </pc:sldMkLst>
        <pc:spChg chg="mod">
          <ac:chgData name="Kelly,Julia Szczes" userId="807a6528-4e8f-4f6d-b65a-94074791aedb" providerId="ADAL" clId="{833EFB90-51DA-4087-A7FD-DA69CC220C98}" dt="2022-01-06T18:20:43.419" v="8" actId="1076"/>
          <ac:spMkLst>
            <pc:docMk/>
            <pc:sldMk cId="1983663936" sldId="271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07804C-A3CB-4333-BF86-87BA2383F6A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43FBB3-E96E-44D1-AD31-51FA75C7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5DA20-EDDC-414D-B1B3-767D8586BE8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EAEA9F-1045-41AA-9B4A-BFC72826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EA9F-1045-41AA-9B4A-BFC728265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AEA9F-1045-41AA-9B4A-BFC728265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EA9F-1045-41AA-9B4A-BFC728265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ideas, don’t memorize words</a:t>
            </a:r>
          </a:p>
          <a:p>
            <a:r>
              <a:rPr lang="en-US" dirty="0"/>
              <a:t>Speak like you are having a conversation </a:t>
            </a:r>
            <a:r>
              <a:rPr lang="en-US" i="1" dirty="0"/>
              <a:t>not giving a lecture</a:t>
            </a:r>
          </a:p>
          <a:p>
            <a:r>
              <a:rPr lang="en-US" dirty="0"/>
              <a:t>Every time you start a speech, finish it</a:t>
            </a:r>
          </a:p>
          <a:p>
            <a:r>
              <a:rPr lang="en-US" dirty="0"/>
              <a:t>Practice in front of a mirror </a:t>
            </a:r>
            <a:r>
              <a:rPr lang="en-US" i="1" dirty="0"/>
              <a:t>until you like what you hear and see</a:t>
            </a:r>
          </a:p>
          <a:p>
            <a:r>
              <a:rPr lang="en-US" dirty="0"/>
              <a:t>Practice in front of family or friends </a:t>
            </a:r>
            <a:r>
              <a:rPr lang="en-US" i="1" dirty="0"/>
              <a:t>that will give you helpful feedback</a:t>
            </a:r>
          </a:p>
          <a:p>
            <a:r>
              <a:rPr lang="en-US" i="1" dirty="0"/>
              <a:t>Check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EA9F-1045-41AA-9B4A-BFC728265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37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6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6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8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C710-0D87-48DD-B1AF-74692D4DD1E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7085-802A-4698-AD93-96E92777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9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eyourlifestory.com/motivation/conversational-interview-technique-cha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ivaisme-cachemire.blogspot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iek-FY0fl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559"/>
            <a:ext cx="5410200" cy="182509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Presenting Your Speech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Practice makes the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39177"/>
            <a:ext cx="514350" cy="644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48152"/>
            <a:ext cx="1224279" cy="1311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4105"/>
            <a:ext cx="3238500" cy="485775"/>
          </a:xfrm>
          <a:prstGeom prst="rect">
            <a:avLst/>
          </a:prstGeom>
        </p:spPr>
      </p:pic>
      <p:pic>
        <p:nvPicPr>
          <p:cNvPr id="9" name="Picture 8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D8B0F323-997D-4768-B128-EAFA0249CE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7"/>
          <a:stretch/>
        </p:blipFill>
        <p:spPr>
          <a:xfrm>
            <a:off x="4876800" y="1885317"/>
            <a:ext cx="3733800" cy="26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800600" cy="614371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1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Projection to Audience &amp; Voice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3776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Breathe deeply</a:t>
            </a:r>
          </a:p>
          <a:p>
            <a:pPr>
              <a:spcAft>
                <a:spcPts val="1800"/>
              </a:spcAft>
            </a:pPr>
            <a:r>
              <a:rPr lang="en-US" dirty="0"/>
              <a:t>Vary your pitch</a:t>
            </a:r>
          </a:p>
          <a:p>
            <a:pPr>
              <a:spcAft>
                <a:spcPts val="1800"/>
              </a:spcAft>
            </a:pPr>
            <a:r>
              <a:rPr lang="en-US" dirty="0"/>
              <a:t>Enunciate your words</a:t>
            </a:r>
          </a:p>
          <a:p>
            <a:pPr>
              <a:spcAft>
                <a:spcPts val="1800"/>
              </a:spcAft>
            </a:pPr>
            <a:r>
              <a:rPr lang="en-US" dirty="0"/>
              <a:t>Speak at a conversational pace</a:t>
            </a:r>
          </a:p>
          <a:p>
            <a:pPr>
              <a:spcAft>
                <a:spcPts val="1800"/>
              </a:spcAft>
            </a:pPr>
            <a:r>
              <a:rPr lang="en-US" dirty="0"/>
              <a:t>Pauses are used for emphasis or giving the audience time to think about a statement</a:t>
            </a:r>
          </a:p>
          <a:p>
            <a:pPr>
              <a:spcAft>
                <a:spcPts val="1800"/>
              </a:spcAft>
            </a:pPr>
            <a:r>
              <a:rPr lang="en-US" dirty="0"/>
              <a:t>Speak loudly</a:t>
            </a:r>
          </a:p>
          <a:p>
            <a:endParaRPr lang="en-US" dirty="0"/>
          </a:p>
        </p:txBody>
      </p:sp>
      <p:pic>
        <p:nvPicPr>
          <p:cNvPr id="11" name="Picture 10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C699B481-A63B-4A05-8BDD-FDDBCA46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2403" y="2286000"/>
            <a:ext cx="3851814" cy="307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6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33600" y="280418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FFF00"/>
                </a:solidFill>
                <a:effectLst/>
                <a:latin typeface="+mn-lt"/>
              </a:rPr>
              <a:t>Body Language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270000"/>
            <a:ext cx="8610600" cy="4902200"/>
          </a:xfrm>
        </p:spPr>
        <p:txBody>
          <a:bodyPr>
            <a:normAutofit/>
          </a:bodyPr>
          <a:lstStyle/>
          <a:p>
            <a:r>
              <a:rPr lang="en-US" dirty="0"/>
              <a:t>Whole body movement</a:t>
            </a:r>
          </a:p>
          <a:p>
            <a:pPr lvl="1"/>
            <a:r>
              <a:rPr lang="en-US" dirty="0"/>
              <a:t>Relaxed, balanced stance</a:t>
            </a:r>
          </a:p>
          <a:p>
            <a:pPr lvl="1"/>
            <a:r>
              <a:rPr lang="en-US" dirty="0"/>
              <a:t>Vary positions to provide transitions from one point to another</a:t>
            </a:r>
          </a:p>
          <a:p>
            <a:pPr lvl="1"/>
            <a:r>
              <a:rPr lang="en-US" dirty="0"/>
              <a:t>Move around stage as it fits your speech- </a:t>
            </a:r>
            <a:r>
              <a:rPr lang="en-US" dirty="0">
                <a:solidFill>
                  <a:srgbClr val="FF0000"/>
                </a:solidFill>
              </a:rPr>
              <a:t>DON’T PACE!!!!</a:t>
            </a:r>
          </a:p>
          <a:p>
            <a:endParaRPr lang="en-US" dirty="0"/>
          </a:p>
        </p:txBody>
      </p:sp>
      <p:pic>
        <p:nvPicPr>
          <p:cNvPr id="5" name="Little Mermaid">
            <a:hlinkClick r:id="" action="ppaction://media"/>
            <a:extLst>
              <a:ext uri="{FF2B5EF4-FFF2-40B4-BE49-F238E27FC236}">
                <a16:creationId xmlns:a16="http://schemas.microsoft.com/office/drawing/2014/main" id="{EEC03D8B-5461-4588-8957-E0E6E57BFA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3169920"/>
            <a:ext cx="5590946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0" y="74448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Gestures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500" dirty="0"/>
              <a:t>Move hands with a purpose 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Conventional gestures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Two fingers for number 2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Raised hand for “stop”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Descriptive gestures 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Hold hands apart to show distance 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Draw wavy line for curved road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Emotional gestures 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Clenched fist for anger or determination 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Shrugging the shoulders to show indifference</a:t>
            </a:r>
          </a:p>
        </p:txBody>
      </p:sp>
      <p:pic>
        <p:nvPicPr>
          <p:cNvPr id="2050" name="Picture 2" descr="C:\Users\jkelly\AppData\Local\Microsoft\Windows\Temporary Internet Files\Content.IE5\N316BNOX\Shhh_women-with-finger-to-li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F8ADDF-8F00-4510-B10F-CD40A4BD80D8}"/>
              </a:ext>
            </a:extLst>
          </p:cNvPr>
          <p:cNvSpPr txBox="1"/>
          <p:nvPr/>
        </p:nvSpPr>
        <p:spPr>
          <a:xfrm>
            <a:off x="7696200" y="641422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CC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6413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08860" y="178153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Eye Contact &amp; Poise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752600"/>
            <a:ext cx="4977987" cy="41817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Make eye contact with all areas of the audience, </a:t>
            </a:r>
            <a:r>
              <a:rPr lang="en-US" u="sng" dirty="0"/>
              <a:t>especially</a:t>
            </a:r>
            <a:r>
              <a:rPr lang="en-US" dirty="0"/>
              <a:t> the judges</a:t>
            </a:r>
          </a:p>
          <a:p>
            <a:pPr>
              <a:spcAft>
                <a:spcPts val="1800"/>
              </a:spcAft>
            </a:pPr>
            <a:r>
              <a:rPr lang="en-US" dirty="0"/>
              <a:t>SMILE</a:t>
            </a:r>
          </a:p>
          <a:p>
            <a:pPr>
              <a:spcAft>
                <a:spcPts val="1800"/>
              </a:spcAft>
            </a:pPr>
            <a:r>
              <a:rPr lang="en-US" dirty="0"/>
              <a:t>Don’t read</a:t>
            </a:r>
          </a:p>
          <a:p>
            <a:pPr>
              <a:spcAft>
                <a:spcPts val="1800"/>
              </a:spcAft>
            </a:pPr>
            <a:r>
              <a:rPr lang="en-US" dirty="0"/>
              <a:t>Note cards with highlights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9EBF0-D9EB-43FA-B537-427BAC18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28" t="16267" r="2528" b="526"/>
          <a:stretch/>
        </p:blipFill>
        <p:spPr>
          <a:xfrm>
            <a:off x="5511387" y="1752600"/>
            <a:ext cx="3023435" cy="3828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00596-7CBB-444D-B885-09E1DF34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2885" y="2103588"/>
            <a:ext cx="3053915" cy="31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80172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Practice, Practice, Practice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4937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Practice ideas, don’t memorize words</a:t>
            </a:r>
          </a:p>
          <a:p>
            <a:pPr>
              <a:spcAft>
                <a:spcPts val="1800"/>
              </a:spcAft>
            </a:pPr>
            <a:r>
              <a:rPr lang="en-US" dirty="0"/>
              <a:t>Speak like you are having a conversation </a:t>
            </a:r>
          </a:p>
          <a:p>
            <a:pPr>
              <a:spcAft>
                <a:spcPts val="1800"/>
              </a:spcAft>
            </a:pPr>
            <a:r>
              <a:rPr lang="en-US" dirty="0"/>
              <a:t>Every time you start a speech, finish it</a:t>
            </a:r>
          </a:p>
          <a:p>
            <a:pPr>
              <a:spcAft>
                <a:spcPts val="1800"/>
              </a:spcAft>
            </a:pPr>
            <a:r>
              <a:rPr lang="en-US" dirty="0"/>
              <a:t>Practice in front of a mirror </a:t>
            </a:r>
          </a:p>
          <a:p>
            <a:pPr>
              <a:spcAft>
                <a:spcPts val="1800"/>
              </a:spcAft>
            </a:pPr>
            <a:r>
              <a:rPr lang="en-US" dirty="0"/>
              <a:t>Practice in front of family or friends </a:t>
            </a:r>
          </a:p>
          <a:p>
            <a:pPr>
              <a:spcAft>
                <a:spcPts val="1800"/>
              </a:spcAft>
            </a:pPr>
            <a:r>
              <a:rPr lang="en-US" dirty="0"/>
              <a:t>Check time</a:t>
            </a:r>
          </a:p>
        </p:txBody>
      </p:sp>
      <p:pic>
        <p:nvPicPr>
          <p:cNvPr id="15" name="Picture 14" descr="A person holding a baby&#10;&#10;Description automatically generated">
            <a:extLst>
              <a:ext uri="{FF2B5EF4-FFF2-40B4-BE49-F238E27FC236}">
                <a16:creationId xmlns:a16="http://schemas.microsoft.com/office/drawing/2014/main" id="{D3AB28D5-B5A7-41F8-9902-20D455877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40401" y="25908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 txBox="1">
            <a:spLocks/>
          </p:cNvSpPr>
          <p:nvPr/>
        </p:nvSpPr>
        <p:spPr>
          <a:xfrm>
            <a:off x="609600" y="2438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>
                <a:hlinkClick r:id="rId2"/>
              </a:rPr>
              <a:t>I Will Be There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4089432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be9e60-993b-4410-8ac7-fee68dbe5d05">
      <Terms xmlns="http://schemas.microsoft.com/office/infopath/2007/PartnerControls"/>
    </lcf76f155ced4ddcb4097134ff3c332f>
    <TaxCatchAll xmlns="ac62abbd-bddf-4d2b-bd3b-6bca7d4327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2628200DA40C4FA11E4CC3F94C491B" ma:contentTypeVersion="14" ma:contentTypeDescription="Create a new document." ma:contentTypeScope="" ma:versionID="2f79d14a9fb01878ea5a6ed26ed10a9f">
  <xsd:schema xmlns:xsd="http://www.w3.org/2001/XMLSchema" xmlns:xs="http://www.w3.org/2001/XMLSchema" xmlns:p="http://schemas.microsoft.com/office/2006/metadata/properties" xmlns:ns2="92be9e60-993b-4410-8ac7-fee68dbe5d05" xmlns:ns3="ac62abbd-bddf-4d2b-bd3b-6bca7d432713" targetNamespace="http://schemas.microsoft.com/office/2006/metadata/properties" ma:root="true" ma:fieldsID="c92958423167d6bf0c4a2556cdf0b82f" ns2:_="" ns3:_="">
    <xsd:import namespace="92be9e60-993b-4410-8ac7-fee68dbe5d05"/>
    <xsd:import namespace="ac62abbd-bddf-4d2b-bd3b-6bca7d432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e9e60-993b-4410-8ac7-fee68dbe5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2abbd-bddf-4d2b-bd3b-6bca7d43271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d9c3bf3-9d14-4ea3-b9c5-89e330a5cdb8}" ma:internalName="TaxCatchAll" ma:showField="CatchAllData" ma:web="ac62abbd-bddf-4d2b-bd3b-6bca7d432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CC128-0CFF-49E4-80F9-7C401776F8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3500CE-3A07-4DD5-9579-9E0383055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E0A13-497F-45D3-96FB-BBFD607C0078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6169</TotalTime>
  <Words>254</Words>
  <Application>Microsoft Office PowerPoint</Application>
  <PresentationFormat>On-screen Show (4:3)</PresentationFormat>
  <Paragraphs>50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Presenting Your Speech</vt:lpstr>
      <vt:lpstr>PowerPoint Presentation</vt:lpstr>
      <vt:lpstr>Projection to Audience &amp; Voice Control</vt:lpstr>
      <vt:lpstr>Body Language</vt:lpstr>
      <vt:lpstr>Gestures</vt:lpstr>
      <vt:lpstr>Eye Contact &amp; Poise</vt:lpstr>
      <vt:lpstr>Practice, Practice, Practice</vt:lpstr>
      <vt:lpstr>Putting It All Together</vt:lpstr>
    </vt:vector>
  </TitlesOfParts>
  <Company>St Johns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</dc:creator>
  <cp:lastModifiedBy>Julia Szczes Kelly</cp:lastModifiedBy>
  <cp:revision>40</cp:revision>
  <cp:lastPrinted>2020-02-27T18:22:36Z</cp:lastPrinted>
  <dcterms:created xsi:type="dcterms:W3CDTF">2017-01-04T16:15:52Z</dcterms:created>
  <dcterms:modified xsi:type="dcterms:W3CDTF">2022-01-06T18:40:24Z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0x0101000A2628200DA40C4FA11E4CC3F94C491B</vt:lpwstr>
  </property>
  <property fmtid="{D5CDD505-2E9C-101B-9397-08002B2CF9AE}" pid="3" name="Order">
    <vt:r8>615000</vt:r8>
  </property>
</Properties>
</file>