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6" r:id="rId2"/>
    <p:sldId id="256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0" r:id="rId20"/>
    <p:sldId id="299" r:id="rId21"/>
    <p:sldId id="298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7B920F-61F2-4921-A0EF-2D881055622B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A59B3B-03A3-41E2-9798-2FFD6EDA1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4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Created by Educational Technology Network. www.edtechnetwork.com 2009</a:t>
            </a:r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D2F28-93BB-4953-AB37-56F3F0360FE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D899D0-64BD-43E2-841B-D9FFAB5F9C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789AD-1271-413D-8111-679D57C6BD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384ED6-FAAD-4F5B-8D15-5FCA230F5F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198D46-ADA2-46DA-B501-B0C0B5FD28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75BA7-422B-4ECF-B9D6-FE615E4215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527906-013B-47DE-AEB8-EEFDF7268C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BD9201-A97D-4C08-9186-CB3087182D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CA8992-58EF-4EA5-9CD6-646DA8BE00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CA9AAB-013E-4682-B0D3-76D808DDEE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FB14B-353B-48BB-B700-12E51A8951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79E778-060F-4E58-A850-1BB0BD5133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FCF0F2-9779-493E-B2FC-0A2AA5BA90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5BA6F0-754D-4AB9-8670-3B1E1AC722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9AF0C-77C9-4570-B1F2-0A1B5C7BE8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F30006-18E5-4D84-9EA1-F089631F65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782C27-6390-4683-82CB-248C5ED97A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A58854-FAE9-447A-AFFD-7840A8C41B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BE3D8B-57F6-4A37-BE67-D72EA78AB3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1AAFE-1EB0-4CA2-8AE3-4F5BA7EAF1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F1A2A5-D8FB-40A3-8CD5-CDFB6AFFB0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09C4DE-ACB9-404F-9BDC-2CE9CEA1E9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FE0B-9205-464F-94B7-D6A89F3B1A23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60EB3-DEA9-4873-94FA-569409F7F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645B-1079-4F57-BA2F-64E3F66EA88B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7EE7-EA50-4D9E-AE00-0D1663140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9B82-C584-4897-B2EC-C5567016C6A0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92335-D627-4D68-9283-BB9B36DB0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4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BF15A-6134-42E6-8B8E-6A35F3DA2D4E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E10B4-DC5E-4F58-9B00-2B190CB4D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8C93-B7DF-4EDE-9562-27C47E4F70A4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9C3A6-F4FF-41B3-A589-9ADC2A4FA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0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EAF5-0355-407D-805B-133F501D9F59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52262-279A-4A65-9514-CC9367BF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C069D-F5F0-4B52-A791-2A0276F2EC92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89407-DFA6-432B-A4C8-E3B3861EF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4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F4C75-687A-4285-AA33-E8B1C78B5C66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A483-2EC0-4C63-938D-2DC847203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2C34-791B-4A94-9218-298E95D2A45C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8E7D6-CD8C-48BA-935F-2FFFC82BA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2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5EBB-BD8A-4F9B-B853-C5C1486025A8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FB762-8C4A-4673-A416-2F1DFBA86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8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CC4ED-3838-406F-9F08-BC4AAD0C77A9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E49E-0665-4917-974C-6CD7ECF42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5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B46FD1-FDAD-41A6-99BA-D3687569CE0C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AFF099-5642-4643-97A6-21C04CEDA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7.xml"/><Relationship Id="rId21" Type="http://schemas.openxmlformats.org/officeDocument/2006/relationships/slide" Target="slide21.xml"/><Relationship Id="rId7" Type="http://schemas.openxmlformats.org/officeDocument/2006/relationships/slide" Target="slide3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4191000"/>
            <a:ext cx="708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</a:rPr>
              <a:t>Osceola County Fair 4-H Food Booth Food Safety Training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609600"/>
            <a:ext cx="8686800" cy="1938992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dirty="0">
                <a:ln w="11430"/>
                <a:solidFill>
                  <a:srgbClr val="00B050"/>
                </a:solidFill>
                <a:latin typeface="Berlin Sans FB" pitchFamily="34" charset="0"/>
              </a:rPr>
              <a:t>ASK ME </a:t>
            </a:r>
          </a:p>
          <a:p>
            <a:pPr algn="ctr">
              <a:defRPr/>
            </a:pPr>
            <a:r>
              <a:rPr lang="en-US" sz="6000" b="1" dirty="0">
                <a:ln w="11430"/>
                <a:solidFill>
                  <a:srgbClr val="00B050"/>
                </a:solidFill>
                <a:latin typeface="Berlin Sans FB" pitchFamily="34" charset="0"/>
              </a:rPr>
              <a:t>ANOTHER!</a:t>
            </a:r>
            <a:endParaRPr lang="en-US" sz="6000" b="1" dirty="0">
              <a:ln w="11430"/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30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This item will be set to HIGH at the beginning of the first shift. You must set it to MEDIUM when ready to serve, to prevent food from drying out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40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Checking the temperature of the food item is done by inserting the thermometer from the ________ to the tip into the food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50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Temperature of BBQ and Chili should be at least _________ degrees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10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The number of scoops of gravy you put on top of a biscuit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20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You must press this food item against the wall of the crockpot before putting it on the bun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30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Fritos, chili, and cheese are used to make this food item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40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Ice cream scoop, wax paper, and buns are used to make this food item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50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This 4-H age group cannot prepare hot food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10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The number of people needed to return money to the office for counting and verifying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20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You can make change for a customer only when they __________ food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4">
                    <a:lumMod val="50000"/>
                  </a:schemeClr>
                </a:solidFill>
              </a:rPr>
              <a:t>GAME BOARD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53200" y="1143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Procedures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495800" y="1143000"/>
            <a:ext cx="1600200" cy="609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Making Food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38400" y="1143000"/>
            <a:ext cx="1600200" cy="609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Using Equipment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7200" y="1143000"/>
            <a:ext cx="1600200" cy="609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Food Safety</a:t>
            </a:r>
          </a:p>
        </p:txBody>
      </p:sp>
      <p:sp>
        <p:nvSpPr>
          <p:cNvPr id="18" name="Rounded Rectangle 17">
            <a:hlinkClick r:id="rId3" action="ppaction://hlinksldjump"/>
          </p:cNvPr>
          <p:cNvSpPr/>
          <p:nvPr/>
        </p:nvSpPr>
        <p:spPr>
          <a:xfrm>
            <a:off x="457200" y="57912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19" name="Rounded Rectangle 18">
            <a:hlinkClick r:id="rId4" action="ppaction://hlinksldjump"/>
          </p:cNvPr>
          <p:cNvSpPr/>
          <p:nvPr/>
        </p:nvSpPr>
        <p:spPr>
          <a:xfrm>
            <a:off x="457200" y="48006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0" name="Rounded Rectangle 19">
            <a:hlinkClick r:id="rId5" action="ppaction://hlinksldjump"/>
          </p:cNvPr>
          <p:cNvSpPr/>
          <p:nvPr/>
        </p:nvSpPr>
        <p:spPr>
          <a:xfrm>
            <a:off x="457200" y="38100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1" name="Rounded Rectangle 20">
            <a:hlinkClick r:id="rId6" action="ppaction://hlinksldjump"/>
          </p:cNvPr>
          <p:cNvSpPr/>
          <p:nvPr/>
        </p:nvSpPr>
        <p:spPr>
          <a:xfrm>
            <a:off x="457200" y="28194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2" name="Rounded Rectangle 21">
            <a:hlinkClick r:id="rId7" action="ppaction://hlinksldjump"/>
          </p:cNvPr>
          <p:cNvSpPr/>
          <p:nvPr/>
        </p:nvSpPr>
        <p:spPr>
          <a:xfrm>
            <a:off x="457200" y="18288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3" name="Rounded Rectangle 22">
            <a:hlinkClick r:id="rId8" action="ppaction://hlinksldjump"/>
          </p:cNvPr>
          <p:cNvSpPr/>
          <p:nvPr/>
        </p:nvSpPr>
        <p:spPr>
          <a:xfrm>
            <a:off x="2438400" y="18288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4" name="Rounded Rectangle 23">
            <a:hlinkClick r:id="rId9" action="ppaction://hlinksldjump"/>
          </p:cNvPr>
          <p:cNvSpPr/>
          <p:nvPr/>
        </p:nvSpPr>
        <p:spPr>
          <a:xfrm>
            <a:off x="2438400" y="28194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5" name="Rounded Rectangle 24">
            <a:hlinkClick r:id="rId10" action="ppaction://hlinksldjump"/>
          </p:cNvPr>
          <p:cNvSpPr/>
          <p:nvPr/>
        </p:nvSpPr>
        <p:spPr>
          <a:xfrm>
            <a:off x="2438400" y="38100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6" name="Rounded Rectangle 25">
            <a:hlinkClick r:id="rId11" action="ppaction://hlinksldjump"/>
          </p:cNvPr>
          <p:cNvSpPr/>
          <p:nvPr/>
        </p:nvSpPr>
        <p:spPr>
          <a:xfrm>
            <a:off x="2438400" y="48006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7" name="Rounded Rectangle 26">
            <a:hlinkClick r:id="rId12" action="ppaction://hlinksldjump"/>
          </p:cNvPr>
          <p:cNvSpPr/>
          <p:nvPr/>
        </p:nvSpPr>
        <p:spPr>
          <a:xfrm>
            <a:off x="2438400" y="57912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28" name="Rounded Rectangle 27">
            <a:hlinkClick r:id="rId13" action="ppaction://hlinksldjump"/>
          </p:cNvPr>
          <p:cNvSpPr/>
          <p:nvPr/>
        </p:nvSpPr>
        <p:spPr>
          <a:xfrm>
            <a:off x="4495800" y="18288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9" name="Rounded Rectangle 28">
            <a:hlinkClick r:id="rId14" action="ppaction://hlinksldjump"/>
          </p:cNvPr>
          <p:cNvSpPr/>
          <p:nvPr/>
        </p:nvSpPr>
        <p:spPr>
          <a:xfrm>
            <a:off x="4495800" y="28194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4495800" y="38100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4495800" y="48006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2" name="Rounded Rectangle 31">
            <a:hlinkClick r:id="rId17" action="ppaction://hlinksldjump"/>
          </p:cNvPr>
          <p:cNvSpPr/>
          <p:nvPr/>
        </p:nvSpPr>
        <p:spPr>
          <a:xfrm>
            <a:off x="4495800" y="57912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3" name="Rounded Rectangle 32">
            <a:hlinkClick r:id="rId18" action="ppaction://hlinksldjump"/>
          </p:cNvPr>
          <p:cNvSpPr/>
          <p:nvPr/>
        </p:nvSpPr>
        <p:spPr>
          <a:xfrm>
            <a:off x="6553200" y="18288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4" name="Rounded Rectangle 33">
            <a:hlinkClick r:id="rId19" action="ppaction://hlinksldjump"/>
          </p:cNvPr>
          <p:cNvSpPr/>
          <p:nvPr/>
        </p:nvSpPr>
        <p:spPr>
          <a:xfrm>
            <a:off x="6553200" y="28194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5" name="Rounded Rectangle 34">
            <a:hlinkClick r:id="rId20" action="ppaction://hlinksldjump"/>
          </p:cNvPr>
          <p:cNvSpPr/>
          <p:nvPr/>
        </p:nvSpPr>
        <p:spPr>
          <a:xfrm>
            <a:off x="6553200" y="38100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6" name="Rounded Rectangle 35">
            <a:hlinkClick r:id="rId21" action="ppaction://hlinksldjump"/>
          </p:cNvPr>
          <p:cNvSpPr/>
          <p:nvPr/>
        </p:nvSpPr>
        <p:spPr>
          <a:xfrm>
            <a:off x="6553200" y="48006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7" name="Rounded Rectangle 36">
            <a:hlinkClick r:id="rId22" action="ppaction://hlinksldjump"/>
          </p:cNvPr>
          <p:cNvSpPr/>
          <p:nvPr/>
        </p:nvSpPr>
        <p:spPr>
          <a:xfrm>
            <a:off x="6553200" y="57912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30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Do not accept bills larger than ______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40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Meet between the KVLS building and Extension Services _____ minutes before the start of your shift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50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These forms are to be completed and returned with the money at the end of each shift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10 POINTS 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You must wear these when handling food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20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This item is used to check the temperature of hot food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30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The four principles of food safety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40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Sanitizing wipes are only used for cleaning _______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50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A fresh bucket of sanitizing solution needs to be made at the ________ of every shift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10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You never turn this machine off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>
                <a:latin typeface="Arial Rounded MT Bold" pitchFamily="34" charset="0"/>
              </a:rPr>
              <a:t>20 POINTS</a:t>
            </a:r>
          </a:p>
          <a:p>
            <a:pPr algn="ctr" eaLnBrk="1" hangingPunct="1"/>
            <a:endParaRPr lang="en-US" sz="4000">
              <a:latin typeface="Arial Rounded MT Bold" pitchFamily="34" charset="0"/>
            </a:endParaRPr>
          </a:p>
          <a:p>
            <a:pPr algn="ctr" eaLnBrk="1" hangingPunct="1"/>
            <a:r>
              <a:rPr lang="en-US" sz="4000">
                <a:latin typeface="Arial Rounded MT Bold" pitchFamily="34" charset="0"/>
              </a:rPr>
              <a:t>This machine has two settings – one for cooking the food item and one for keeping the item hot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389</Words>
  <Application>Microsoft Office PowerPoint</Application>
  <PresentationFormat>On-screen Show (4:3)</PresentationFormat>
  <Paragraphs>111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Rounded MT Bold</vt:lpstr>
      <vt:lpstr>Berlin Sans FB</vt:lpstr>
      <vt:lpstr>Calibri</vt:lpstr>
      <vt:lpstr>Office Theme</vt:lpstr>
      <vt:lpstr>PowerPoint Presentation</vt:lpstr>
      <vt:lpstr>GAME 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Educational Technology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Murza,Gabriela</cp:lastModifiedBy>
  <cp:revision>20</cp:revision>
  <dcterms:created xsi:type="dcterms:W3CDTF">2009-08-07T00:02:41Z</dcterms:created>
  <dcterms:modified xsi:type="dcterms:W3CDTF">2018-02-12T18:05:31Z</dcterms:modified>
  <cp:category>Jeopardy Template</cp:category>
</cp:coreProperties>
</file>